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8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3608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8615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75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406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12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8421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1565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024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8270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379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07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26D3E-CED6-2647-9BBC-E2802909F233}" type="datetimeFigureOut">
              <a:rPr lang="it-IT" smtClean="0"/>
              <a:t>26/03/19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0CE1F-0B9B-7745-808E-618A589F9A82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679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pesa-sanitaria-e-aspettativa-di-vita-il-sole-24-o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846" y="356024"/>
            <a:ext cx="5329488" cy="650197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7387167" y="1143000"/>
            <a:ext cx="719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SOLE 24 ore</a:t>
            </a:r>
            <a:endParaRPr lang="it-IT" dirty="0"/>
          </a:p>
        </p:txBody>
      </p:sp>
      <p:sp>
        <p:nvSpPr>
          <p:cNvPr id="6" name="Ovale 5"/>
          <p:cNvSpPr/>
          <p:nvPr/>
        </p:nvSpPr>
        <p:spPr>
          <a:xfrm>
            <a:off x="1570846" y="762000"/>
            <a:ext cx="5816321" cy="249766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336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300" dirty="0" smtClean="0"/>
              <a:t>Ma le disuguaglianze attraversano anche i singoli Stati: solo in 12 paesi su 53 i singoli cittadini spendono meno del 15 per cento della spesa sanitaria totale. Ciò significa che negli altri 41 paesi moltissime  persone rischiano di essere ridotte in stato di povertà, o di non potersi curare adeguatamente, se contraggono una malattia che comporta costi elevati.</a:t>
            </a:r>
            <a:endParaRPr lang="it-IT" sz="1300" dirty="0"/>
          </a:p>
        </p:txBody>
      </p:sp>
      <p:pic>
        <p:nvPicPr>
          <p:cNvPr id="4" name="Segnaposto contenuto 3" descr="120119664-383e6bbd-cefd-4388-b7a6-d89d5200580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3" b="7553"/>
          <a:stretch>
            <a:fillRect/>
          </a:stretch>
        </p:blipFill>
        <p:spPr/>
      </p:pic>
      <p:sp>
        <p:nvSpPr>
          <p:cNvPr id="5" name="CasellaDiTesto 4"/>
          <p:cNvSpPr txBox="1"/>
          <p:nvPr/>
        </p:nvSpPr>
        <p:spPr>
          <a:xfrm>
            <a:off x="457200" y="6126163"/>
            <a:ext cx="7658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Percentuale della spesa sanitaria nazionale complessiva che grava direttamente sui singoli cittadini. (Cortesia World </a:t>
            </a:r>
            <a:r>
              <a:rPr lang="it-IT" dirty="0" err="1" smtClean="0"/>
              <a:t>Health</a:t>
            </a:r>
            <a:r>
              <a:rPr lang="it-IT" dirty="0" smtClean="0"/>
              <a:t> Organization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81365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58</Words>
  <Application>Microsoft Macintosh PowerPoint</Application>
  <PresentationFormat>Presentazione su schermo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Presentazione di PowerPoint</vt:lpstr>
      <vt:lpstr>Ma le disuguaglianze attraversano anche i singoli Stati: solo in 12 paesi su 53 i singoli cittadini spendono meno del 15 per cento della spesa sanitaria totale. Ciò significa che negli altri 41 paesi moltissime  persone rischiano di essere ridotte in stato di povertà, o di non potersi curare adeguatamente, se contraggono una malattia che comporta costi elevati.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Graziella Acquadro</dc:creator>
  <cp:lastModifiedBy>Graziella Acquadro</cp:lastModifiedBy>
  <cp:revision>1</cp:revision>
  <dcterms:created xsi:type="dcterms:W3CDTF">2019-03-26T07:13:03Z</dcterms:created>
  <dcterms:modified xsi:type="dcterms:W3CDTF">2019-03-26T07:17:33Z</dcterms:modified>
</cp:coreProperties>
</file>