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10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12192000" cy="6858000"/>
  <p:notesSz cx="6797675" cy="9928225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595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it-IT" sz="4400" b="0" strike="noStrike" spc="-1">
                <a:latin typeface="Arial"/>
              </a:rPr>
              <a:t>Fai clic per spostare la diapositiva</a:t>
            </a: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it-IT" sz="2000" b="0" strike="noStrike" spc="-1">
                <a:latin typeface="Arial"/>
              </a:rPr>
              <a:t>Fai clic per modificare il formato delle note</a:t>
            </a:r>
          </a:p>
        </p:txBody>
      </p:sp>
      <p:sp>
        <p:nvSpPr>
          <p:cNvPr id="78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it-IT" sz="1400" b="0" strike="noStrike" spc="-1">
                <a:latin typeface="Times New Roman"/>
              </a:rPr>
              <a:t> </a:t>
            </a:r>
          </a:p>
        </p:txBody>
      </p:sp>
      <p:sp>
        <p:nvSpPr>
          <p:cNvPr id="79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it-IT" sz="1400" b="0" strike="noStrike" spc="-1">
                <a:latin typeface="Times New Roman"/>
              </a:rPr>
              <a:t> </a:t>
            </a:r>
          </a:p>
        </p:txBody>
      </p:sp>
      <p:sp>
        <p:nvSpPr>
          <p:cNvPr id="80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it-IT" sz="1400" b="0" strike="noStrike" spc="-1">
                <a:latin typeface="Times New Roman"/>
              </a:rPr>
              <a:t> </a:t>
            </a:r>
          </a:p>
        </p:txBody>
      </p:sp>
      <p:sp>
        <p:nvSpPr>
          <p:cNvPr id="81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B98C08D4-E568-4B8C-B1A6-95950A40BD87}" type="slidenum">
              <a:rPr lang="it-IT" sz="1400" b="0" strike="noStrike" spc="-1">
                <a:latin typeface="Times New Roman"/>
              </a:rPr>
              <a:t>‹N›</a:t>
            </a:fld>
            <a:endParaRPr lang="it-IT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168578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80" y="1241280"/>
            <a:ext cx="5947560" cy="3345840"/>
          </a:xfrm>
          <a:prstGeom prst="rect">
            <a:avLst/>
          </a:prstGeom>
        </p:spPr>
      </p:sp>
      <p:sp>
        <p:nvSpPr>
          <p:cNvPr id="143" name="PlaceHolder 2"/>
          <p:cNvSpPr>
            <a:spLocks noGrp="1"/>
          </p:cNvSpPr>
          <p:nvPr>
            <p:ph type="body"/>
          </p:nvPr>
        </p:nvSpPr>
        <p:spPr>
          <a:xfrm>
            <a:off x="679680" y="4777920"/>
            <a:ext cx="5433480" cy="3904560"/>
          </a:xfrm>
          <a:prstGeom prst="rect">
            <a:avLst/>
          </a:prstGeom>
        </p:spPr>
        <p:txBody>
          <a:bodyPr lIns="0" tIns="0" rIns="0" bIns="0"/>
          <a:lstStyle/>
          <a:p>
            <a:endParaRPr lang="it-IT" sz="2000" b="0" strike="noStrike" spc="-1">
              <a:latin typeface="Arial"/>
            </a:endParaRPr>
          </a:p>
        </p:txBody>
      </p:sp>
      <p:sp>
        <p:nvSpPr>
          <p:cNvPr id="144" name="CustomShape 3"/>
          <p:cNvSpPr/>
          <p:nvPr/>
        </p:nvSpPr>
        <p:spPr>
          <a:xfrm>
            <a:off x="3850560" y="9430200"/>
            <a:ext cx="2940840" cy="493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30760972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80" y="1241280"/>
            <a:ext cx="5947560" cy="3345840"/>
          </a:xfrm>
          <a:prstGeom prst="rect">
            <a:avLst/>
          </a:prstGeom>
        </p:spPr>
      </p:sp>
      <p:sp>
        <p:nvSpPr>
          <p:cNvPr id="146" name="PlaceHolder 2"/>
          <p:cNvSpPr>
            <a:spLocks noGrp="1"/>
          </p:cNvSpPr>
          <p:nvPr>
            <p:ph type="body"/>
          </p:nvPr>
        </p:nvSpPr>
        <p:spPr>
          <a:xfrm>
            <a:off x="679680" y="4777920"/>
            <a:ext cx="5433480" cy="3904560"/>
          </a:xfrm>
          <a:prstGeom prst="rect">
            <a:avLst/>
          </a:prstGeom>
        </p:spPr>
        <p:txBody>
          <a:bodyPr lIns="0" tIns="0" rIns="0" bIns="0"/>
          <a:lstStyle/>
          <a:p>
            <a:endParaRPr lang="it-IT" sz="2000" b="0" strike="noStrike" spc="-1">
              <a:latin typeface="Arial"/>
            </a:endParaRPr>
          </a:p>
        </p:txBody>
      </p:sp>
      <p:sp>
        <p:nvSpPr>
          <p:cNvPr id="147" name="CustomShape 3"/>
          <p:cNvSpPr/>
          <p:nvPr/>
        </p:nvSpPr>
        <p:spPr>
          <a:xfrm>
            <a:off x="3850560" y="9430200"/>
            <a:ext cx="2940840" cy="493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31854590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80" y="1241280"/>
            <a:ext cx="5947560" cy="3345840"/>
          </a:xfrm>
          <a:prstGeom prst="rect">
            <a:avLst/>
          </a:prstGeom>
        </p:spPr>
      </p:sp>
      <p:sp>
        <p:nvSpPr>
          <p:cNvPr id="149" name="PlaceHolder 2"/>
          <p:cNvSpPr>
            <a:spLocks noGrp="1"/>
          </p:cNvSpPr>
          <p:nvPr>
            <p:ph type="body"/>
          </p:nvPr>
        </p:nvSpPr>
        <p:spPr>
          <a:xfrm>
            <a:off x="679680" y="4777920"/>
            <a:ext cx="5433480" cy="3904560"/>
          </a:xfrm>
          <a:prstGeom prst="rect">
            <a:avLst/>
          </a:prstGeom>
        </p:spPr>
        <p:txBody>
          <a:bodyPr lIns="0" tIns="0" rIns="0" bIns="0"/>
          <a:lstStyle/>
          <a:p>
            <a:endParaRPr lang="it-IT" sz="2000" b="0" strike="noStrike" spc="-1">
              <a:latin typeface="Arial"/>
            </a:endParaRPr>
          </a:p>
        </p:txBody>
      </p:sp>
      <p:sp>
        <p:nvSpPr>
          <p:cNvPr id="150" name="CustomShape 3"/>
          <p:cNvSpPr/>
          <p:nvPr/>
        </p:nvSpPr>
        <p:spPr>
          <a:xfrm>
            <a:off x="3850560" y="9430200"/>
            <a:ext cx="2940840" cy="493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16434495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80" y="1241280"/>
            <a:ext cx="5947560" cy="3345840"/>
          </a:xfrm>
          <a:prstGeom prst="rect">
            <a:avLst/>
          </a:prstGeom>
        </p:spPr>
      </p:sp>
      <p:sp>
        <p:nvSpPr>
          <p:cNvPr id="152" name="PlaceHolder 2"/>
          <p:cNvSpPr>
            <a:spLocks noGrp="1"/>
          </p:cNvSpPr>
          <p:nvPr>
            <p:ph type="body"/>
          </p:nvPr>
        </p:nvSpPr>
        <p:spPr>
          <a:xfrm>
            <a:off x="679680" y="4777920"/>
            <a:ext cx="5433480" cy="3904560"/>
          </a:xfrm>
          <a:prstGeom prst="rect">
            <a:avLst/>
          </a:prstGeom>
        </p:spPr>
        <p:txBody>
          <a:bodyPr lIns="0" tIns="0" rIns="0" bIns="0"/>
          <a:lstStyle/>
          <a:p>
            <a:endParaRPr lang="it-IT" sz="2000" b="0" strike="noStrike" spc="-1">
              <a:latin typeface="Arial"/>
            </a:endParaRPr>
          </a:p>
        </p:txBody>
      </p:sp>
      <p:sp>
        <p:nvSpPr>
          <p:cNvPr id="153" name="CustomShape 3"/>
          <p:cNvSpPr/>
          <p:nvPr/>
        </p:nvSpPr>
        <p:spPr>
          <a:xfrm>
            <a:off x="3850560" y="9430200"/>
            <a:ext cx="2940840" cy="493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20239293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80" y="1241280"/>
            <a:ext cx="5947560" cy="3345840"/>
          </a:xfrm>
          <a:prstGeom prst="rect">
            <a:avLst/>
          </a:prstGeom>
        </p:spPr>
      </p:sp>
      <p:sp>
        <p:nvSpPr>
          <p:cNvPr id="155" name="PlaceHolder 2"/>
          <p:cNvSpPr>
            <a:spLocks noGrp="1"/>
          </p:cNvSpPr>
          <p:nvPr>
            <p:ph type="body"/>
          </p:nvPr>
        </p:nvSpPr>
        <p:spPr>
          <a:xfrm>
            <a:off x="679680" y="4777920"/>
            <a:ext cx="5433480" cy="3904560"/>
          </a:xfrm>
          <a:prstGeom prst="rect">
            <a:avLst/>
          </a:prstGeom>
        </p:spPr>
        <p:txBody>
          <a:bodyPr lIns="0" tIns="0" rIns="0" bIns="0"/>
          <a:lstStyle/>
          <a:p>
            <a:endParaRPr lang="it-IT" sz="2000" b="0" strike="noStrike" spc="-1">
              <a:latin typeface="Arial"/>
            </a:endParaRPr>
          </a:p>
        </p:txBody>
      </p:sp>
      <p:sp>
        <p:nvSpPr>
          <p:cNvPr id="156" name="CustomShape 3"/>
          <p:cNvSpPr/>
          <p:nvPr/>
        </p:nvSpPr>
        <p:spPr>
          <a:xfrm>
            <a:off x="3850560" y="9430200"/>
            <a:ext cx="2940840" cy="493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23998190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80" y="1241280"/>
            <a:ext cx="5947560" cy="3345840"/>
          </a:xfrm>
          <a:prstGeom prst="rect">
            <a:avLst/>
          </a:prstGeom>
        </p:spPr>
      </p:sp>
      <p:sp>
        <p:nvSpPr>
          <p:cNvPr id="158" name="PlaceHolder 2"/>
          <p:cNvSpPr>
            <a:spLocks noGrp="1"/>
          </p:cNvSpPr>
          <p:nvPr>
            <p:ph type="body"/>
          </p:nvPr>
        </p:nvSpPr>
        <p:spPr>
          <a:xfrm>
            <a:off x="679680" y="4777920"/>
            <a:ext cx="5433480" cy="3904560"/>
          </a:xfrm>
          <a:prstGeom prst="rect">
            <a:avLst/>
          </a:prstGeom>
        </p:spPr>
        <p:txBody>
          <a:bodyPr lIns="0" tIns="0" rIns="0" bIns="0"/>
          <a:lstStyle/>
          <a:p>
            <a:endParaRPr lang="it-IT" sz="2000" b="0" strike="noStrike" spc="-1">
              <a:latin typeface="Arial"/>
            </a:endParaRPr>
          </a:p>
        </p:txBody>
      </p:sp>
      <p:sp>
        <p:nvSpPr>
          <p:cNvPr id="159" name="CustomShape 3"/>
          <p:cNvSpPr/>
          <p:nvPr/>
        </p:nvSpPr>
        <p:spPr>
          <a:xfrm>
            <a:off x="3850560" y="9430200"/>
            <a:ext cx="2940840" cy="493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32293177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it-IT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it-IT" sz="4400" b="0" strike="noStrike" spc="-1">
                <a:latin typeface="Arial"/>
              </a:rPr>
              <a:t>Fai clic per modificare il formato del testo del titolo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3200" b="0" strike="noStrike" spc="-1">
                <a:latin typeface="Arial"/>
              </a:rPr>
              <a:t>Fai clic per modificare il formato del testo della struttura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2800" b="0" strike="noStrike" spc="-1">
                <a:latin typeface="Arial"/>
              </a:rPr>
              <a:t>Secondo livello struttura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400" b="0" strike="noStrike" spc="-1">
                <a:latin typeface="Arial"/>
              </a:rPr>
              <a:t>Terzo livello struttura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2000" b="0" strike="noStrike" spc="-1">
                <a:latin typeface="Arial"/>
              </a:rPr>
              <a:t>Quarto livello struttura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strike="noStrike" spc="-1">
                <a:latin typeface="Arial"/>
              </a:rPr>
              <a:t>Quinto livello struttura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strike="noStrike" spc="-1">
                <a:latin typeface="Arial"/>
              </a:rPr>
              <a:t>Sesto livello struttura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strike="noStrike" spc="-1">
                <a:latin typeface="Arial"/>
              </a:rPr>
              <a:t>Settimo livello struttura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it-IT" sz="4400" b="0" strike="noStrike" spc="-1">
                <a:latin typeface="Arial"/>
              </a:rPr>
              <a:t>Fai clic per modificare il formato del testo del titolo</a:t>
            </a: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3200" b="0" strike="noStrike" spc="-1">
                <a:latin typeface="Arial"/>
              </a:rPr>
              <a:t>Fai clic per modificare il formato del testo della struttura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2800" b="0" strike="noStrike" spc="-1">
                <a:latin typeface="Arial"/>
              </a:rPr>
              <a:t>Secondo livello struttura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400" b="0" strike="noStrike" spc="-1">
                <a:latin typeface="Arial"/>
              </a:rPr>
              <a:t>Terzo livello struttura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2000" b="0" strike="noStrike" spc="-1">
                <a:latin typeface="Arial"/>
              </a:rPr>
              <a:t>Quarto livello struttura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strike="noStrike" spc="-1">
                <a:latin typeface="Arial"/>
              </a:rPr>
              <a:t>Quinto livello struttura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strike="noStrike" spc="-1">
                <a:latin typeface="Arial"/>
              </a:rPr>
              <a:t>Sesto livello struttura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strike="noStrike" spc="-1">
                <a:latin typeface="Arial"/>
              </a:rPr>
              <a:t>Settimo livello struttura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Immagine 1"/>
          <p:cNvPicPr/>
          <p:nvPr/>
        </p:nvPicPr>
        <p:blipFill>
          <a:blip r:embed="rId2"/>
          <a:stretch/>
        </p:blipFill>
        <p:spPr>
          <a:xfrm>
            <a:off x="-1440" y="1440"/>
            <a:ext cx="12189600" cy="6855840"/>
          </a:xfrm>
          <a:prstGeom prst="rect">
            <a:avLst/>
          </a:prstGeom>
          <a:ln>
            <a:noFill/>
          </a:ln>
        </p:spPr>
      </p:pic>
      <p:sp>
        <p:nvSpPr>
          <p:cNvPr id="83" name="CustomShape 1"/>
          <p:cNvSpPr/>
          <p:nvPr/>
        </p:nvSpPr>
        <p:spPr>
          <a:xfrm>
            <a:off x="3323160" y="2410920"/>
            <a:ext cx="6402600" cy="4241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algn="ctr">
              <a:lnSpc>
                <a:spcPct val="100000"/>
              </a:lnSpc>
            </a:pPr>
            <a:endParaRPr lang="it-IT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it-IT" sz="1800" b="0" strike="noStrike" spc="-1">
              <a:latin typeface="Arial"/>
            </a:endParaRPr>
          </a:p>
        </p:txBody>
      </p:sp>
      <p:sp>
        <p:nvSpPr>
          <p:cNvPr id="84" name="CustomShape 2"/>
          <p:cNvSpPr/>
          <p:nvPr/>
        </p:nvSpPr>
        <p:spPr>
          <a:xfrm>
            <a:off x="1440" y="-735120"/>
            <a:ext cx="176760" cy="207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>
              <a:lnSpc>
                <a:spcPct val="100000"/>
              </a:lnSpc>
            </a:pPr>
            <a:endParaRPr lang="it-IT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it-IT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it-IT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it-IT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it-IT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it-IT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it-IT" sz="1800" b="0" strike="noStrike" spc="-1">
              <a:latin typeface="Arial"/>
            </a:endParaRPr>
          </a:p>
        </p:txBody>
      </p:sp>
      <p:sp>
        <p:nvSpPr>
          <p:cNvPr id="85" name="CustomShape 3"/>
          <p:cNvSpPr/>
          <p:nvPr/>
        </p:nvSpPr>
        <p:spPr>
          <a:xfrm>
            <a:off x="2924280" y="3179160"/>
            <a:ext cx="6338880" cy="4064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  <a:spcBef>
                <a:spcPts val="1001"/>
              </a:spcBef>
            </a:pPr>
            <a:endParaRPr lang="it-IT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001"/>
              </a:spcBef>
            </a:pPr>
            <a:endParaRPr lang="it-IT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001"/>
              </a:spcBef>
            </a:pPr>
            <a:r>
              <a:rPr lang="it-IT" sz="3200" b="0" i="1" strike="noStrike" spc="-1">
                <a:solidFill>
                  <a:srgbClr val="000000"/>
                </a:solidFill>
                <a:latin typeface="Brush Script MT"/>
                <a:ea typeface="Times New Roman"/>
              </a:rPr>
              <a:t>Biella 27 marzo 2019</a:t>
            </a:r>
            <a:endParaRPr lang="it-IT" sz="3200" b="0" strike="noStrike" spc="-1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001"/>
              </a:spcBef>
            </a:pPr>
            <a:r>
              <a:rPr lang="it-IT" sz="3200" b="0" i="1" strike="noStrike" spc="-1">
                <a:solidFill>
                  <a:srgbClr val="000000"/>
                </a:solidFill>
                <a:latin typeface="Brush Script MT"/>
                <a:ea typeface="Times New Roman"/>
              </a:rPr>
              <a:t>Sala Convegni”Elvo tempia”</a:t>
            </a:r>
            <a:endParaRPr lang="it-IT" sz="3200" b="0" strike="noStrike" spc="-1">
              <a:latin typeface="Arial"/>
            </a:endParaRPr>
          </a:p>
          <a:p>
            <a:pPr algn="ctr">
              <a:lnSpc>
                <a:spcPct val="0"/>
              </a:lnSpc>
            </a:pPr>
            <a:endParaRPr lang="it-IT" sz="3200" b="0" strike="noStrike" spc="-1">
              <a:latin typeface="Arial"/>
            </a:endParaRPr>
          </a:p>
        </p:txBody>
      </p:sp>
      <p:sp>
        <p:nvSpPr>
          <p:cNvPr id="86" name="CustomShape 4"/>
          <p:cNvSpPr/>
          <p:nvPr/>
        </p:nvSpPr>
        <p:spPr>
          <a:xfrm>
            <a:off x="1573200" y="2546640"/>
            <a:ext cx="9041040" cy="12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  <a:spcBef>
                <a:spcPts val="1001"/>
              </a:spcBef>
            </a:pPr>
            <a:r>
              <a:rPr lang="it-IT" sz="7200" b="1" strike="noStrike" spc="-1">
                <a:solidFill>
                  <a:srgbClr val="000000"/>
                </a:solidFill>
                <a:latin typeface="Calibri"/>
                <a:ea typeface="Times New Roman"/>
              </a:rPr>
              <a:t>NUOVE ZOONOSI</a:t>
            </a:r>
            <a:r>
              <a:t/>
            </a:r>
            <a:br/>
            <a:r>
              <a:rPr lang="it-IT" sz="3200" b="0" i="1" strike="noStrike" spc="-1">
                <a:solidFill>
                  <a:srgbClr val="000000"/>
                </a:solidFill>
                <a:latin typeface="Brush Script MT"/>
                <a:ea typeface="Times New Roman"/>
              </a:rPr>
              <a:t>luca sala</a:t>
            </a:r>
            <a:endParaRPr lang="it-IT" sz="3200" b="0" strike="noStrike" spc="-1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001"/>
              </a:spcBef>
            </a:pPr>
            <a:r>
              <a:rPr lang="it-IT" sz="2400" b="0" i="1" strike="noStrike" spc="-1">
                <a:solidFill>
                  <a:srgbClr val="000000"/>
                </a:solidFill>
                <a:latin typeface="Brush Script MT"/>
                <a:ea typeface="Times New Roman"/>
              </a:rPr>
              <a:t>Luca.sala@aslbi.piemonte.it </a:t>
            </a:r>
            <a:endParaRPr lang="it-IT" sz="2400" b="0" strike="noStrike" spc="-1">
              <a:latin typeface="Arial"/>
            </a:endParaRPr>
          </a:p>
        </p:txBody>
      </p:sp>
      <p:sp>
        <p:nvSpPr>
          <p:cNvPr id="87" name="CustomShape 5"/>
          <p:cNvSpPr/>
          <p:nvPr/>
        </p:nvSpPr>
        <p:spPr>
          <a:xfrm>
            <a:off x="838080" y="6356520"/>
            <a:ext cx="2738520" cy="360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8" name="CustomShape 6"/>
          <p:cNvSpPr/>
          <p:nvPr/>
        </p:nvSpPr>
        <p:spPr>
          <a:xfrm>
            <a:off x="4038480" y="6356520"/>
            <a:ext cx="4110120" cy="360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9" name="CustomShape 7"/>
          <p:cNvSpPr/>
          <p:nvPr/>
        </p:nvSpPr>
        <p:spPr>
          <a:xfrm>
            <a:off x="8610480" y="6356520"/>
            <a:ext cx="2738520" cy="360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Immagine 3"/>
          <p:cNvPicPr/>
          <p:nvPr/>
        </p:nvPicPr>
        <p:blipFill>
          <a:blip r:embed="rId3"/>
          <a:stretch/>
        </p:blipFill>
        <p:spPr>
          <a:xfrm>
            <a:off x="-11160" y="0"/>
            <a:ext cx="12167280" cy="6839280"/>
          </a:xfrm>
          <a:prstGeom prst="rect">
            <a:avLst/>
          </a:prstGeom>
          <a:ln>
            <a:noFill/>
          </a:ln>
        </p:spPr>
      </p:pic>
      <p:sp>
        <p:nvSpPr>
          <p:cNvPr id="91" name="CustomShape 1"/>
          <p:cNvSpPr/>
          <p:nvPr/>
        </p:nvSpPr>
        <p:spPr>
          <a:xfrm>
            <a:off x="2818440" y="190080"/>
            <a:ext cx="6724800" cy="456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2" name="CustomShape 2"/>
          <p:cNvSpPr/>
          <p:nvPr/>
        </p:nvSpPr>
        <p:spPr>
          <a:xfrm>
            <a:off x="7000200" y="-510480"/>
            <a:ext cx="5187240" cy="2642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endParaRPr lang="it-IT" sz="18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it-IT" sz="18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it-IT" sz="18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it-IT" sz="18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it-IT" sz="18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it-IT" sz="18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it-IT" sz="18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it-IT" sz="18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it-IT" sz="1800" b="0" strike="noStrike" spc="-1">
              <a:latin typeface="Arial"/>
            </a:endParaRPr>
          </a:p>
        </p:txBody>
      </p:sp>
      <p:sp>
        <p:nvSpPr>
          <p:cNvPr id="93" name="CustomShape 3"/>
          <p:cNvSpPr/>
          <p:nvPr/>
        </p:nvSpPr>
        <p:spPr>
          <a:xfrm>
            <a:off x="838080" y="6356520"/>
            <a:ext cx="2738520" cy="360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4" name="CustomShape 4"/>
          <p:cNvSpPr/>
          <p:nvPr/>
        </p:nvSpPr>
        <p:spPr>
          <a:xfrm>
            <a:off x="4038480" y="6356520"/>
            <a:ext cx="4110120" cy="360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5" name="CustomShape 5"/>
          <p:cNvSpPr/>
          <p:nvPr/>
        </p:nvSpPr>
        <p:spPr>
          <a:xfrm>
            <a:off x="8610480" y="6356520"/>
            <a:ext cx="2738520" cy="360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96" name="Immagine 97"/>
          <p:cNvPicPr/>
          <p:nvPr/>
        </p:nvPicPr>
        <p:blipFill>
          <a:blip r:embed="rId4"/>
          <a:stretch/>
        </p:blipFill>
        <p:spPr>
          <a:xfrm>
            <a:off x="5760000" y="1584000"/>
            <a:ext cx="5399280" cy="4609080"/>
          </a:xfrm>
          <a:prstGeom prst="rect">
            <a:avLst/>
          </a:prstGeom>
          <a:ln>
            <a:noFill/>
          </a:ln>
        </p:spPr>
      </p:pic>
      <p:sp>
        <p:nvSpPr>
          <p:cNvPr id="97" name="CustomShape 6"/>
          <p:cNvSpPr/>
          <p:nvPr/>
        </p:nvSpPr>
        <p:spPr>
          <a:xfrm>
            <a:off x="471960" y="1315440"/>
            <a:ext cx="4692600" cy="4372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just">
              <a:lnSpc>
                <a:spcPct val="100000"/>
              </a:lnSpc>
              <a:spcAft>
                <a:spcPts val="799"/>
              </a:spcAft>
            </a:pPr>
            <a:r>
              <a:rPr lang="it-IT" sz="3200" b="0" i="1" strike="noStrike" spc="-1">
                <a:solidFill>
                  <a:srgbClr val="000000"/>
                </a:solidFill>
                <a:latin typeface="Brush Script MT"/>
                <a:ea typeface="Times New Roman"/>
              </a:rPr>
              <a:t>2° E poi voglio sottolineare che abbiamo interpretato il concetto di Nuove zoonosi in modo non convenzionale. Il concetto è ripreso dalla Direttiva 2003/99 CE. </a:t>
            </a:r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Immagine 3"/>
          <p:cNvPicPr/>
          <p:nvPr/>
        </p:nvPicPr>
        <p:blipFill>
          <a:blip r:embed="rId3"/>
          <a:stretch/>
        </p:blipFill>
        <p:spPr>
          <a:xfrm>
            <a:off x="0" y="0"/>
            <a:ext cx="12187440" cy="6853320"/>
          </a:xfrm>
          <a:prstGeom prst="rect">
            <a:avLst/>
          </a:prstGeom>
          <a:ln>
            <a:noFill/>
          </a:ln>
        </p:spPr>
      </p:pic>
      <p:sp>
        <p:nvSpPr>
          <p:cNvPr id="99" name="CustomShape 1"/>
          <p:cNvSpPr/>
          <p:nvPr/>
        </p:nvSpPr>
        <p:spPr>
          <a:xfrm>
            <a:off x="2205360" y="780840"/>
            <a:ext cx="7940520" cy="2279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endParaRPr lang="it-IT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it-IT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it-IT" sz="1800" b="0" strike="noStrike" spc="-1">
              <a:latin typeface="Arial"/>
            </a:endParaRPr>
          </a:p>
        </p:txBody>
      </p:sp>
      <p:sp>
        <p:nvSpPr>
          <p:cNvPr id="100" name="CustomShape 2"/>
          <p:cNvSpPr/>
          <p:nvPr/>
        </p:nvSpPr>
        <p:spPr>
          <a:xfrm>
            <a:off x="2818440" y="190080"/>
            <a:ext cx="6724800" cy="456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1" name="CustomShape 3"/>
          <p:cNvSpPr/>
          <p:nvPr/>
        </p:nvSpPr>
        <p:spPr>
          <a:xfrm>
            <a:off x="7000200" y="-510480"/>
            <a:ext cx="5187240" cy="2642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endParaRPr lang="it-IT" sz="18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it-IT" sz="18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it-IT" sz="18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it-IT" sz="18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it-IT" sz="18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it-IT" sz="18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it-IT" sz="18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it-IT" sz="18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it-IT" sz="1800" b="0" strike="noStrike" spc="-1">
              <a:latin typeface="Arial"/>
            </a:endParaRPr>
          </a:p>
        </p:txBody>
      </p:sp>
      <p:sp>
        <p:nvSpPr>
          <p:cNvPr id="102" name="CustomShape 4"/>
          <p:cNvSpPr/>
          <p:nvPr/>
        </p:nvSpPr>
        <p:spPr>
          <a:xfrm>
            <a:off x="838080" y="6356520"/>
            <a:ext cx="2738520" cy="360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3" name="CustomShape 5"/>
          <p:cNvSpPr/>
          <p:nvPr/>
        </p:nvSpPr>
        <p:spPr>
          <a:xfrm>
            <a:off x="4038480" y="6356520"/>
            <a:ext cx="4110120" cy="360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4" name="CustomShape 6"/>
          <p:cNvSpPr/>
          <p:nvPr/>
        </p:nvSpPr>
        <p:spPr>
          <a:xfrm>
            <a:off x="8610480" y="6356520"/>
            <a:ext cx="2738520" cy="360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05" name="Immagine 106"/>
          <p:cNvPicPr/>
          <p:nvPr/>
        </p:nvPicPr>
        <p:blipFill>
          <a:blip r:embed="rId4"/>
          <a:stretch/>
        </p:blipFill>
        <p:spPr>
          <a:xfrm>
            <a:off x="6279120" y="1656000"/>
            <a:ext cx="5302440" cy="4968360"/>
          </a:xfrm>
          <a:prstGeom prst="rect">
            <a:avLst/>
          </a:prstGeom>
          <a:ln>
            <a:noFill/>
          </a:ln>
        </p:spPr>
      </p:pic>
      <p:sp>
        <p:nvSpPr>
          <p:cNvPr id="106" name="CustomShape 7"/>
          <p:cNvSpPr/>
          <p:nvPr/>
        </p:nvSpPr>
        <p:spPr>
          <a:xfrm>
            <a:off x="667440" y="2618640"/>
            <a:ext cx="5203800" cy="2445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00000"/>
              </a:lnSpc>
              <a:spcAft>
                <a:spcPts val="799"/>
              </a:spcAft>
            </a:pPr>
            <a:r>
              <a:rPr lang="it-IT" sz="3200" b="0" i="1" strike="noStrike" spc="-1">
                <a:solidFill>
                  <a:srgbClr val="000000"/>
                </a:solidFill>
                <a:latin typeface="Brush Script MT"/>
                <a:ea typeface="Times New Roman"/>
              </a:rPr>
              <a:t>Inoltre credo sia necessario condividere con voi, per quanto concerne la prevenzione della salute delle persone, il significato del termine “stratificazione sociale”</a:t>
            </a:r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Immagine 3"/>
          <p:cNvPicPr/>
          <p:nvPr/>
        </p:nvPicPr>
        <p:blipFill>
          <a:blip r:embed="rId3"/>
          <a:stretch/>
        </p:blipFill>
        <p:spPr>
          <a:xfrm>
            <a:off x="0" y="0"/>
            <a:ext cx="12187440" cy="6762960"/>
          </a:xfrm>
          <a:prstGeom prst="rect">
            <a:avLst/>
          </a:prstGeom>
          <a:ln>
            <a:noFill/>
          </a:ln>
        </p:spPr>
      </p:pic>
      <p:sp>
        <p:nvSpPr>
          <p:cNvPr id="108" name="CustomShape 1"/>
          <p:cNvSpPr/>
          <p:nvPr/>
        </p:nvSpPr>
        <p:spPr>
          <a:xfrm>
            <a:off x="2205360" y="780840"/>
            <a:ext cx="7940520" cy="2279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endParaRPr lang="it-IT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it-IT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it-IT" sz="1800" b="0" strike="noStrike" spc="-1">
              <a:latin typeface="Arial"/>
            </a:endParaRPr>
          </a:p>
        </p:txBody>
      </p:sp>
      <p:sp>
        <p:nvSpPr>
          <p:cNvPr id="109" name="CustomShape 2"/>
          <p:cNvSpPr/>
          <p:nvPr/>
        </p:nvSpPr>
        <p:spPr>
          <a:xfrm>
            <a:off x="2818440" y="190080"/>
            <a:ext cx="6724800" cy="456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0" name="CustomShape 3"/>
          <p:cNvSpPr/>
          <p:nvPr/>
        </p:nvSpPr>
        <p:spPr>
          <a:xfrm>
            <a:off x="7000200" y="-510480"/>
            <a:ext cx="5187240" cy="2642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endParaRPr lang="it-IT" sz="18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it-IT" sz="18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it-IT" sz="18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it-IT" sz="18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it-IT" sz="18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it-IT" sz="18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it-IT" sz="18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it-IT" sz="18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it-IT" sz="1800" b="0" strike="noStrike" spc="-1">
              <a:latin typeface="Arial"/>
            </a:endParaRPr>
          </a:p>
        </p:txBody>
      </p:sp>
      <p:sp>
        <p:nvSpPr>
          <p:cNvPr id="111" name="CustomShape 4"/>
          <p:cNvSpPr/>
          <p:nvPr/>
        </p:nvSpPr>
        <p:spPr>
          <a:xfrm>
            <a:off x="838080" y="6356520"/>
            <a:ext cx="2738520" cy="360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2" name="CustomShape 5"/>
          <p:cNvSpPr/>
          <p:nvPr/>
        </p:nvSpPr>
        <p:spPr>
          <a:xfrm>
            <a:off x="4038480" y="6356520"/>
            <a:ext cx="4110120" cy="360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3" name="CustomShape 6"/>
          <p:cNvSpPr/>
          <p:nvPr/>
        </p:nvSpPr>
        <p:spPr>
          <a:xfrm>
            <a:off x="8610480" y="6356520"/>
            <a:ext cx="2738520" cy="360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14" name="Immagine 115"/>
          <p:cNvPicPr/>
          <p:nvPr/>
        </p:nvPicPr>
        <p:blipFill>
          <a:blip r:embed="rId4"/>
          <a:stretch/>
        </p:blipFill>
        <p:spPr>
          <a:xfrm>
            <a:off x="7024320" y="1800000"/>
            <a:ext cx="4134960" cy="4444200"/>
          </a:xfrm>
          <a:prstGeom prst="rect">
            <a:avLst/>
          </a:prstGeom>
          <a:ln>
            <a:noFill/>
          </a:ln>
        </p:spPr>
      </p:pic>
      <p:sp>
        <p:nvSpPr>
          <p:cNvPr id="115" name="CustomShape 7"/>
          <p:cNvSpPr/>
          <p:nvPr/>
        </p:nvSpPr>
        <p:spPr>
          <a:xfrm>
            <a:off x="516960" y="2427480"/>
            <a:ext cx="6262920" cy="2059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00000"/>
              </a:lnSpc>
              <a:spcAft>
                <a:spcPts val="799"/>
              </a:spcAft>
            </a:pPr>
            <a:r>
              <a:rPr lang="it-IT" sz="3200" b="0" i="1" strike="noStrike" spc="-1">
                <a:solidFill>
                  <a:srgbClr val="000000"/>
                </a:solidFill>
                <a:latin typeface="Brush Script MT"/>
                <a:ea typeface="Times New Roman"/>
              </a:rPr>
              <a:t>La stratificazione sociale influenza l’esposizione ai principali fattori di rischio per la salute che ricadono a pieno titolo sotto la responsabilità della sanità, della prevenzione e ovviamente del singolo individuo. </a:t>
            </a:r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" name="Immagine 3"/>
          <p:cNvPicPr/>
          <p:nvPr/>
        </p:nvPicPr>
        <p:blipFill>
          <a:blip r:embed="rId3"/>
          <a:stretch/>
        </p:blipFill>
        <p:spPr>
          <a:xfrm rot="1800">
            <a:off x="-1800" y="-71640"/>
            <a:ext cx="12191400" cy="6993360"/>
          </a:xfrm>
          <a:prstGeom prst="rect">
            <a:avLst/>
          </a:prstGeom>
          <a:ln>
            <a:noFill/>
          </a:ln>
        </p:spPr>
      </p:pic>
      <p:sp>
        <p:nvSpPr>
          <p:cNvPr id="117" name="CustomShape 1"/>
          <p:cNvSpPr/>
          <p:nvPr/>
        </p:nvSpPr>
        <p:spPr>
          <a:xfrm>
            <a:off x="2205360" y="780840"/>
            <a:ext cx="7940520" cy="2279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endParaRPr lang="it-IT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it-IT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it-IT" sz="1800" b="0" strike="noStrike" spc="-1">
              <a:latin typeface="Arial"/>
            </a:endParaRPr>
          </a:p>
        </p:txBody>
      </p:sp>
      <p:sp>
        <p:nvSpPr>
          <p:cNvPr id="118" name="CustomShape 2"/>
          <p:cNvSpPr/>
          <p:nvPr/>
        </p:nvSpPr>
        <p:spPr>
          <a:xfrm>
            <a:off x="2818440" y="190080"/>
            <a:ext cx="6724800" cy="456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9" name="CustomShape 3"/>
          <p:cNvSpPr/>
          <p:nvPr/>
        </p:nvSpPr>
        <p:spPr>
          <a:xfrm>
            <a:off x="7000200" y="-510480"/>
            <a:ext cx="5187240" cy="2642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endParaRPr lang="it-IT" sz="18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it-IT" sz="18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it-IT" sz="18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it-IT" sz="18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it-IT" sz="18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it-IT" sz="18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it-IT" sz="18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it-IT" sz="18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it-IT" sz="1800" b="0" strike="noStrike" spc="-1">
              <a:latin typeface="Arial"/>
            </a:endParaRPr>
          </a:p>
        </p:txBody>
      </p:sp>
      <p:sp>
        <p:nvSpPr>
          <p:cNvPr id="120" name="CustomShape 4"/>
          <p:cNvSpPr/>
          <p:nvPr/>
        </p:nvSpPr>
        <p:spPr>
          <a:xfrm>
            <a:off x="429480" y="912600"/>
            <a:ext cx="5933880" cy="3582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r>
              <a:rPr lang="it-IT" sz="3200" b="0" i="1" strike="noStrike" spc="-1">
                <a:solidFill>
                  <a:srgbClr val="000000"/>
                </a:solidFill>
                <a:latin typeface="Brush Script MT"/>
                <a:ea typeface="Times New Roman"/>
              </a:rPr>
              <a:t>I primi risultati dello studio Whitehall study II, negli anni ottanta, avevano mostrato una impressionante corrispondenza fra la posizione nella gerarchia del lavoro e la mortalità. Contrariamente a quanto si pensava, non muoiono prima i manager per eccesso di stress. Muoiono prima i fattorini, appena dopo le segretarie, appena dopo i quadri intermedi, seguiti dai direttori, su su fino ai grandi capi. </a:t>
            </a:r>
            <a:endParaRPr lang="it-IT" sz="3200" b="0" strike="noStrike" spc="-1">
              <a:latin typeface="Arial"/>
            </a:endParaRPr>
          </a:p>
          <a:p>
            <a:pPr algn="just">
              <a:lnSpc>
                <a:spcPct val="0"/>
              </a:lnSpc>
              <a:spcAft>
                <a:spcPts val="799"/>
              </a:spcAft>
            </a:pPr>
            <a:r>
              <a:rPr lang="it-IT" sz="2800" b="0" strike="noStrike" spc="-1">
                <a:solidFill>
                  <a:srgbClr val="000000"/>
                </a:solidFill>
                <a:latin typeface="Brush Script MT"/>
                <a:ea typeface="Times New Roman"/>
              </a:rPr>
              <a:t> </a:t>
            </a:r>
            <a:endParaRPr lang="it-IT" sz="2800" b="0" strike="noStrike" spc="-1">
              <a:latin typeface="Arial"/>
            </a:endParaRPr>
          </a:p>
        </p:txBody>
      </p:sp>
      <p:sp>
        <p:nvSpPr>
          <p:cNvPr id="121" name="CustomShape 5"/>
          <p:cNvSpPr/>
          <p:nvPr/>
        </p:nvSpPr>
        <p:spPr>
          <a:xfrm>
            <a:off x="838080" y="6356520"/>
            <a:ext cx="2738520" cy="360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2" name="CustomShape 6"/>
          <p:cNvSpPr/>
          <p:nvPr/>
        </p:nvSpPr>
        <p:spPr>
          <a:xfrm>
            <a:off x="4038480" y="6356520"/>
            <a:ext cx="4110120" cy="360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3" name="CustomShape 7"/>
          <p:cNvSpPr/>
          <p:nvPr/>
        </p:nvSpPr>
        <p:spPr>
          <a:xfrm>
            <a:off x="8610480" y="6356520"/>
            <a:ext cx="2738520" cy="360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24" name="Immagine 124"/>
          <p:cNvPicPr/>
          <p:nvPr/>
        </p:nvPicPr>
        <p:blipFill>
          <a:blip r:embed="rId4"/>
          <a:stretch/>
        </p:blipFill>
        <p:spPr>
          <a:xfrm>
            <a:off x="6856560" y="1083240"/>
            <a:ext cx="3084840" cy="4535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Immagine 3"/>
          <p:cNvPicPr/>
          <p:nvPr/>
        </p:nvPicPr>
        <p:blipFill>
          <a:blip r:embed="rId3"/>
          <a:stretch/>
        </p:blipFill>
        <p:spPr>
          <a:xfrm>
            <a:off x="0" y="0"/>
            <a:ext cx="12187440" cy="6855840"/>
          </a:xfrm>
          <a:prstGeom prst="rect">
            <a:avLst/>
          </a:prstGeom>
          <a:ln>
            <a:noFill/>
          </a:ln>
        </p:spPr>
      </p:pic>
      <p:sp>
        <p:nvSpPr>
          <p:cNvPr id="126" name="CustomShape 1"/>
          <p:cNvSpPr/>
          <p:nvPr/>
        </p:nvSpPr>
        <p:spPr>
          <a:xfrm>
            <a:off x="2205360" y="780840"/>
            <a:ext cx="7940520" cy="2279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endParaRPr lang="it-IT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it-IT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it-IT" sz="1800" b="0" strike="noStrike" spc="-1">
              <a:latin typeface="Arial"/>
            </a:endParaRPr>
          </a:p>
        </p:txBody>
      </p:sp>
      <p:sp>
        <p:nvSpPr>
          <p:cNvPr id="127" name="CustomShape 2"/>
          <p:cNvSpPr/>
          <p:nvPr/>
        </p:nvSpPr>
        <p:spPr>
          <a:xfrm>
            <a:off x="2818440" y="190080"/>
            <a:ext cx="6724800" cy="456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8" name="CustomShape 3"/>
          <p:cNvSpPr/>
          <p:nvPr/>
        </p:nvSpPr>
        <p:spPr>
          <a:xfrm>
            <a:off x="7000200" y="-510480"/>
            <a:ext cx="5187240" cy="2642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endParaRPr lang="it-IT" sz="18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it-IT" sz="18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it-IT" sz="18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it-IT" sz="18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it-IT" sz="18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it-IT" sz="18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it-IT" sz="18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it-IT" sz="18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it-IT" sz="1800" b="0" strike="noStrike" spc="-1">
              <a:latin typeface="Arial"/>
            </a:endParaRPr>
          </a:p>
        </p:txBody>
      </p:sp>
      <p:sp>
        <p:nvSpPr>
          <p:cNvPr id="129" name="CustomShape 4"/>
          <p:cNvSpPr/>
          <p:nvPr/>
        </p:nvSpPr>
        <p:spPr>
          <a:xfrm>
            <a:off x="277200" y="1577880"/>
            <a:ext cx="5346360" cy="3654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r>
              <a:rPr lang="it-IT" sz="3200" b="0" i="1" strike="noStrike" spc="-1">
                <a:solidFill>
                  <a:srgbClr val="000000"/>
                </a:solidFill>
                <a:latin typeface="Brush Script MT"/>
                <a:ea typeface="Times New Roman"/>
              </a:rPr>
              <a:t>Chi riveste incarichi inferiori nella gerarchia lavorativa deve svolgere certi compiti senza poter pienamente capire a cosa servono e senza poterli controllare in autonomia. Al contrario chi sta al vertice della gerarchia è sottoposto a una domanda altrettanto se non più alta, ma può esercitare un maggior controllo sul proprio lavoro. </a:t>
            </a:r>
            <a:endParaRPr lang="it-IT" sz="3200" b="0" strike="noStrike" spc="-1">
              <a:latin typeface="Arial"/>
            </a:endParaRPr>
          </a:p>
          <a:p>
            <a:pPr algn="just">
              <a:lnSpc>
                <a:spcPct val="0"/>
              </a:lnSpc>
              <a:spcAft>
                <a:spcPts val="799"/>
              </a:spcAft>
            </a:pPr>
            <a:r>
              <a:rPr lang="it-IT" sz="2800" b="0" strike="noStrike" spc="-1">
                <a:solidFill>
                  <a:srgbClr val="000000"/>
                </a:solidFill>
                <a:latin typeface="Brush Script MT"/>
                <a:ea typeface="Times New Roman"/>
              </a:rPr>
              <a:t> </a:t>
            </a:r>
            <a:endParaRPr lang="it-IT" sz="2800" b="0" strike="noStrike" spc="-1">
              <a:latin typeface="Arial"/>
            </a:endParaRPr>
          </a:p>
        </p:txBody>
      </p:sp>
      <p:sp>
        <p:nvSpPr>
          <p:cNvPr id="130" name="CustomShape 5"/>
          <p:cNvSpPr/>
          <p:nvPr/>
        </p:nvSpPr>
        <p:spPr>
          <a:xfrm>
            <a:off x="838080" y="6356520"/>
            <a:ext cx="2738520" cy="360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1" name="CustomShape 6"/>
          <p:cNvSpPr/>
          <p:nvPr/>
        </p:nvSpPr>
        <p:spPr>
          <a:xfrm>
            <a:off x="4038480" y="6356520"/>
            <a:ext cx="4110120" cy="360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2" name="CustomShape 7"/>
          <p:cNvSpPr/>
          <p:nvPr/>
        </p:nvSpPr>
        <p:spPr>
          <a:xfrm>
            <a:off x="8610480" y="6356520"/>
            <a:ext cx="2738520" cy="360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33" name="Immagine 133"/>
          <p:cNvPicPr/>
          <p:nvPr/>
        </p:nvPicPr>
        <p:blipFill>
          <a:blip r:embed="rId4"/>
          <a:stretch/>
        </p:blipFill>
        <p:spPr>
          <a:xfrm>
            <a:off x="5972040" y="1584000"/>
            <a:ext cx="5447520" cy="45169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" name="Immagine 3"/>
          <p:cNvPicPr/>
          <p:nvPr/>
        </p:nvPicPr>
        <p:blipFill>
          <a:blip r:embed="rId3"/>
          <a:stretch/>
        </p:blipFill>
        <p:spPr>
          <a:xfrm>
            <a:off x="3960" y="0"/>
            <a:ext cx="12187440" cy="6853320"/>
          </a:xfrm>
          <a:prstGeom prst="rect">
            <a:avLst/>
          </a:prstGeom>
          <a:ln>
            <a:noFill/>
          </a:ln>
        </p:spPr>
      </p:pic>
      <p:sp>
        <p:nvSpPr>
          <p:cNvPr id="135" name="CustomShape 1"/>
          <p:cNvSpPr/>
          <p:nvPr/>
        </p:nvSpPr>
        <p:spPr>
          <a:xfrm>
            <a:off x="2818440" y="190080"/>
            <a:ext cx="6724800" cy="456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6" name="CustomShape 2"/>
          <p:cNvSpPr/>
          <p:nvPr/>
        </p:nvSpPr>
        <p:spPr>
          <a:xfrm>
            <a:off x="7000200" y="-510480"/>
            <a:ext cx="5187240" cy="2642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endParaRPr lang="it-IT" sz="18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it-IT" sz="18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it-IT" sz="18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it-IT" sz="18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it-IT" sz="18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it-IT" sz="18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it-IT" sz="18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it-IT" sz="1800" b="0" strike="noStrike" spc="-1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it-IT" sz="1800" b="0" strike="noStrike" spc="-1">
              <a:latin typeface="Arial"/>
            </a:endParaRPr>
          </a:p>
        </p:txBody>
      </p:sp>
      <p:sp>
        <p:nvSpPr>
          <p:cNvPr id="137" name="CustomShape 3"/>
          <p:cNvSpPr/>
          <p:nvPr/>
        </p:nvSpPr>
        <p:spPr>
          <a:xfrm>
            <a:off x="838080" y="6356520"/>
            <a:ext cx="2738520" cy="360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8" name="CustomShape 4"/>
          <p:cNvSpPr/>
          <p:nvPr/>
        </p:nvSpPr>
        <p:spPr>
          <a:xfrm>
            <a:off x="4038480" y="6356520"/>
            <a:ext cx="4110120" cy="360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9" name="CustomShape 5"/>
          <p:cNvSpPr/>
          <p:nvPr/>
        </p:nvSpPr>
        <p:spPr>
          <a:xfrm>
            <a:off x="8610480" y="6356520"/>
            <a:ext cx="2738520" cy="360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40" name="Immagine 142"/>
          <p:cNvPicPr/>
          <p:nvPr/>
        </p:nvPicPr>
        <p:blipFill>
          <a:blip r:embed="rId4"/>
          <a:stretch/>
        </p:blipFill>
        <p:spPr>
          <a:xfrm>
            <a:off x="6670800" y="1846080"/>
            <a:ext cx="5081400" cy="3311280"/>
          </a:xfrm>
          <a:prstGeom prst="rect">
            <a:avLst/>
          </a:prstGeom>
          <a:ln>
            <a:noFill/>
          </a:ln>
        </p:spPr>
      </p:pic>
      <p:sp>
        <p:nvSpPr>
          <p:cNvPr id="141" name="CustomShape 6"/>
          <p:cNvSpPr/>
          <p:nvPr/>
        </p:nvSpPr>
        <p:spPr>
          <a:xfrm>
            <a:off x="726480" y="2256840"/>
            <a:ext cx="4714200" cy="2489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00000"/>
              </a:lnSpc>
              <a:spcAft>
                <a:spcPts val="799"/>
              </a:spcAft>
            </a:pPr>
            <a:r>
              <a:rPr lang="it-IT" sz="3200" b="0" i="1" strike="noStrike" spc="-1">
                <a:solidFill>
                  <a:srgbClr val="000000"/>
                </a:solidFill>
                <a:latin typeface="Brush Script MT"/>
                <a:ea typeface="Times New Roman"/>
              </a:rPr>
              <a:t>A questo punto mi interrompo, e sperando di essere riuscito ad esprimere il mio punto di vista vi ringrazio per avermi ascoltato. </a:t>
            </a:r>
            <a:endParaRPr lang="it-IT" sz="32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2428</TotalTime>
  <Words>246</Words>
  <Application>Microsoft Office PowerPoint</Application>
  <PresentationFormat>Widescreen</PresentationFormat>
  <Paragraphs>65</Paragraphs>
  <Slides>7</Slides>
  <Notes>6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7</vt:i4>
      </vt:variant>
    </vt:vector>
  </HeadingPairs>
  <TitlesOfParts>
    <vt:vector size="16" baseType="lpstr">
      <vt:lpstr>Arial</vt:lpstr>
      <vt:lpstr>Brush Script MT</vt:lpstr>
      <vt:lpstr>Calibri</vt:lpstr>
      <vt:lpstr>DejaVu Sans</vt:lpstr>
      <vt:lpstr>Symbol</vt:lpstr>
      <vt:lpstr>Times New Roman</vt:lpstr>
      <vt:lpstr>Wingdings</vt:lpstr>
      <vt:lpstr>Office Theme</vt:lpstr>
      <vt:lpstr>Office Theme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 modello one health nel Dipartimento di Prevenzione</dc:title>
  <dc:subject/>
  <dc:creator>Luca Carlo Sala</dc:creator>
  <dc:description/>
  <cp:lastModifiedBy>User Conferenze</cp:lastModifiedBy>
  <cp:revision>103</cp:revision>
  <cp:lastPrinted>2019-03-22T14:36:30Z</cp:lastPrinted>
  <dcterms:created xsi:type="dcterms:W3CDTF">2018-04-17T07:30:05Z</dcterms:created>
  <dcterms:modified xsi:type="dcterms:W3CDTF">2019-03-26T14:27:03Z</dcterms:modified>
  <dc:language>it-IT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15.0000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6</vt:i4>
  </property>
  <property fmtid="{D5CDD505-2E9C-101B-9397-08002B2CF9AE}" pid="8" name="PresentationFormat">
    <vt:lpwstr>Widescreen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7</vt:i4>
  </property>
</Properties>
</file>