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0" d="100"/>
          <a:sy n="60" d="100"/>
        </p:scale>
        <p:origin x="-18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936082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986153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verticale e tes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387556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640675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031243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nuto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384217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715658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302452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282705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33796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900789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D26D3E-CED6-2647-9BBC-E2802909F233}" type="datetimeFigureOut">
              <a:rPr lang="it-IT" smtClean="0"/>
              <a:t>26/03/19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00CE1F-0B9B-7745-808E-618A589F9A8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806794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magine 3" descr="spesa-sanitaria-e-aspettativa-di-vita-il-sole-24-ore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70846" y="356024"/>
            <a:ext cx="5329488" cy="6501976"/>
          </a:xfrm>
          <a:prstGeom prst="rect">
            <a:avLst/>
          </a:prstGeom>
        </p:spPr>
      </p:pic>
      <p:sp>
        <p:nvSpPr>
          <p:cNvPr id="5" name="CasellaDiTesto 4"/>
          <p:cNvSpPr txBox="1"/>
          <p:nvPr/>
        </p:nvSpPr>
        <p:spPr>
          <a:xfrm>
            <a:off x="7387167" y="1143000"/>
            <a:ext cx="71966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dirty="0" smtClean="0"/>
              <a:t>SOLE 24 ore</a:t>
            </a:r>
            <a:endParaRPr lang="it-IT" dirty="0"/>
          </a:p>
        </p:txBody>
      </p:sp>
      <p:sp>
        <p:nvSpPr>
          <p:cNvPr id="6" name="Ovale 5"/>
          <p:cNvSpPr/>
          <p:nvPr/>
        </p:nvSpPr>
        <p:spPr>
          <a:xfrm>
            <a:off x="1570846" y="762000"/>
            <a:ext cx="5816321" cy="2497667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233680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300" dirty="0" smtClean="0"/>
              <a:t>Ma le disuguaglianze attraversano anche i singoli Stati: solo in 12 paesi su 53 i singoli cittadini spendono meno del 15 per cento della spesa sanitaria totale. Ciò significa che negli altri 41 paesi moltissime  persone rischiano di essere ridotte in stato di povertà, o di non potersi curare adeguatamente, se contraggono una malattia che comporta costi elevati.</a:t>
            </a:r>
            <a:endParaRPr lang="it-IT" sz="1300" dirty="0"/>
          </a:p>
        </p:txBody>
      </p:sp>
      <p:pic>
        <p:nvPicPr>
          <p:cNvPr id="4" name="Segnaposto contenuto 3" descr="120119664-383e6bbd-cefd-4388-b7a6-d89d5200580d.jpg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7553" b="7553"/>
          <a:stretch>
            <a:fillRect/>
          </a:stretch>
        </p:blipFill>
        <p:spPr/>
      </p:pic>
      <p:sp>
        <p:nvSpPr>
          <p:cNvPr id="5" name="CasellaDiTesto 4"/>
          <p:cNvSpPr txBox="1"/>
          <p:nvPr/>
        </p:nvSpPr>
        <p:spPr>
          <a:xfrm>
            <a:off x="457200" y="6126163"/>
            <a:ext cx="76581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dirty="0" smtClean="0"/>
              <a:t>Percentuale della spesa sanitaria nazionale complessiva che grava direttamente sui singoli cittadini. (Cortesia World </a:t>
            </a:r>
            <a:r>
              <a:rPr lang="it-IT" dirty="0" err="1" smtClean="0"/>
              <a:t>Health</a:t>
            </a:r>
            <a:r>
              <a:rPr lang="it-IT" dirty="0" smtClean="0"/>
              <a:t> Organization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28136501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58</Words>
  <Application>Microsoft Macintosh PowerPoint</Application>
  <PresentationFormat>Presentazione su schermo (4:3)</PresentationFormat>
  <Paragraphs>3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2</vt:i4>
      </vt:variant>
    </vt:vector>
  </HeadingPairs>
  <TitlesOfParts>
    <vt:vector size="3" baseType="lpstr">
      <vt:lpstr>Tema di Office</vt:lpstr>
      <vt:lpstr>Presentazione di PowerPoint</vt:lpstr>
      <vt:lpstr>Ma le disuguaglianze attraversano anche i singoli Stati: solo in 12 paesi su 53 i singoli cittadini spendono meno del 15 per cento della spesa sanitaria totale. Ciò significa che negli altri 41 paesi moltissime  persone rischiano di essere ridotte in stato di povertà, o di non potersi curare adeguatamente, se contraggono una malattia che comporta costi elevati.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di PowerPoint</dc:title>
  <dc:creator>Graziella Acquadro</dc:creator>
  <cp:lastModifiedBy>Graziella Acquadro</cp:lastModifiedBy>
  <cp:revision>1</cp:revision>
  <dcterms:created xsi:type="dcterms:W3CDTF">2019-03-26T07:13:03Z</dcterms:created>
  <dcterms:modified xsi:type="dcterms:W3CDTF">2019-03-26T07:17:33Z</dcterms:modified>
</cp:coreProperties>
</file>

<file path=docProps/thumbnail.jpeg>
</file>